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77" r:id="rId7"/>
    <p:sldId id="278" r:id="rId8"/>
    <p:sldId id="280" r:id="rId9"/>
    <p:sldId id="279" r:id="rId10"/>
    <p:sldId id="28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D565F-12F2-4498-94AF-617DFBE38EF5}" v="1082" dt="2023-11-10T13:05:0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10-11-2025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744B-57A1-B01B-D169-E868C776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002FFA-E3E7-1FDE-635C-3D7E50323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E97E62-83D8-679A-8246-581502638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47C004-AF13-207B-7AB2-8068C2A20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53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1F480-4131-0572-3C5A-93E3200F1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2915DC-8C3B-D21F-9FE9-C696E0D62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711D9A-7125-985C-0BEF-7EFA1E00A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2DEA4F-AEC5-434A-B5BB-6065FD732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31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744B-57A1-B01B-D169-E868C776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002FFA-E3E7-1FDE-635C-3D7E50323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E97E62-83D8-679A-8246-581502638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47C004-AF13-207B-7AB2-8068C2A20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68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B77FA-F491-BAB8-A169-83D91334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225F42E-7BF1-FB80-9132-8FCC52FEB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54F66CD-423F-96E6-182C-3FDAF379D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FEA211-613A-0B5E-D29A-3F7610008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13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38" y="1656000"/>
            <a:ext cx="9360747" cy="4351338"/>
          </a:xfrm>
        </p:spPr>
        <p:txBody>
          <a:bodyPr/>
          <a:lstStyle/>
          <a:p>
            <a:pPr indent="0" algn="ctr">
              <a:buNone/>
            </a:pPr>
            <a:r>
              <a:rPr lang="nl-NL" sz="4000" b="1" dirty="0"/>
              <a:t>Kunstmest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Les 1 15/11 Bespreken Toets &amp; Introductie</a:t>
            </a:r>
          </a:p>
          <a:p>
            <a:r>
              <a:rPr lang="nl-NL" dirty="0"/>
              <a:t>Les 2 22/11 Les 1: Chemische begrippen in de bemesting</a:t>
            </a:r>
            <a:endParaRPr lang="nl-NL" sz="1400" dirty="0"/>
          </a:p>
          <a:p>
            <a:r>
              <a:rPr lang="nl-NL" dirty="0"/>
              <a:t>Les 3 29/12 Les 2 Algemeen gebruik van meststoffen</a:t>
            </a:r>
          </a:p>
          <a:p>
            <a:r>
              <a:rPr lang="nl-NL" dirty="0"/>
              <a:t>Les 4 05/12 Les 3 Analyses en bemonsteren</a:t>
            </a:r>
          </a:p>
          <a:p>
            <a:r>
              <a:rPr lang="nl-NL" dirty="0"/>
              <a:t>Les 5 12/12 Les 4 Doseren van kunstmest</a:t>
            </a:r>
          </a:p>
          <a:p>
            <a:r>
              <a:rPr lang="nl-NL" dirty="0"/>
              <a:t>Les 6 19/12 Herhaling</a:t>
            </a:r>
          </a:p>
          <a:p>
            <a:r>
              <a:rPr lang="nl-NL" dirty="0"/>
              <a:t>Les 7 09/01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A08AC-BE9D-DC2A-0C47-F99FCCB5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35" y="417944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Bespreken toets P1</a:t>
            </a:r>
          </a:p>
          <a:p>
            <a:pPr indent="0">
              <a:buNone/>
            </a:pPr>
            <a:r>
              <a:rPr lang="nl-NL" dirty="0"/>
              <a:t>Uitleg module kunstmest</a:t>
            </a:r>
          </a:p>
          <a:p>
            <a:pPr indent="0">
              <a:buNone/>
            </a:pPr>
            <a:r>
              <a:rPr lang="nl-NL" dirty="0"/>
              <a:t>Toekomst van kunstmest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2D859-0CDE-6F46-1E66-4FBA8D04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973D1-69BE-DFA4-96C6-05ADDAFB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76305B-7C0B-6910-A837-68BBE312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8000"/>
            <a:ext cx="8515358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Uitleg module kunstmest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1 Wat is kunstmest en brainstormen over de toekomst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Lessen 2-5 uit de reader kunstmest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6 is een herhaling en kerst </a:t>
            </a:r>
            <a:r>
              <a:rPr lang="nl-NL" dirty="0" err="1"/>
              <a:t>bbq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Les 7 is de toets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3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E306-C216-7950-D6A8-78B075EF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F1852-2006-ABCB-1F13-722575DD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0CC543-6D0A-BB21-1A3F-E700ABAB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8000"/>
            <a:ext cx="8515358" cy="435133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dirty="0"/>
              <a:t>Wat is kunstmest?</a:t>
            </a:r>
          </a:p>
          <a:p>
            <a:pPr indent="0">
              <a:buNone/>
            </a:pPr>
            <a:r>
              <a:rPr lang="nl-NL" dirty="0"/>
              <a:t>💧 </a:t>
            </a:r>
            <a:r>
              <a:rPr lang="nl-NL" b="1" dirty="0"/>
              <a:t>Kunstmest is een door mensen gemaakte meststof</a:t>
            </a:r>
            <a:r>
              <a:rPr lang="nl-NL" dirty="0"/>
              <a:t> — het wordt in fabrieken geproduceerd om planten snel van voedingsstoffen te voorzien.</a:t>
            </a:r>
          </a:p>
          <a:p>
            <a:pPr indent="0">
              <a:buNone/>
            </a:pPr>
            <a:r>
              <a:rPr lang="nl-NL" dirty="0"/>
              <a:t>🌾 </a:t>
            </a:r>
            <a:r>
              <a:rPr lang="nl-NL" b="1" dirty="0"/>
              <a:t>Het bevat belangrijke voedingsstoffen</a:t>
            </a:r>
            <a:r>
              <a:rPr lang="nl-NL" dirty="0"/>
              <a:t> zoals stikstof (N), fosfor (P) en kalium (K), die essentieel zijn voor plantengroei.</a:t>
            </a:r>
          </a:p>
          <a:p>
            <a:pPr indent="0">
              <a:buNone/>
            </a:pPr>
            <a:r>
              <a:rPr lang="nl-NL" dirty="0"/>
              <a:t>⚗️ </a:t>
            </a:r>
            <a:r>
              <a:rPr lang="nl-NL" b="1" dirty="0"/>
              <a:t>Het is chemisch samengesteld</a:t>
            </a:r>
            <a:r>
              <a:rPr lang="nl-NL" dirty="0"/>
              <a:t> en verschilt daardoor van organische mest, die uit natuurlijke bronnen zoals mest of compost komt.</a:t>
            </a:r>
          </a:p>
          <a:p>
            <a:pPr indent="0">
              <a:buNone/>
            </a:pPr>
            <a:r>
              <a:rPr lang="nl-NL" dirty="0"/>
              <a:t>🌍 </a:t>
            </a:r>
            <a:r>
              <a:rPr lang="nl-NL" b="1" dirty="0"/>
              <a:t>Kunstmest bevordert snelle groei en hoge opbrengsten</a:t>
            </a:r>
            <a:r>
              <a:rPr lang="nl-NL" dirty="0"/>
              <a:t> in de landbouw, vooral bij intensieve teelt.</a:t>
            </a:r>
          </a:p>
          <a:p>
            <a:pPr indent="0">
              <a:buNone/>
            </a:pPr>
            <a:r>
              <a:rPr lang="nl-NL" dirty="0"/>
              <a:t>⚠️ </a:t>
            </a:r>
            <a:r>
              <a:rPr lang="nl-NL" b="1" dirty="0"/>
              <a:t>Overmatig gebruik kan milieuproblemen veroorzaken</a:t>
            </a:r>
            <a:r>
              <a:rPr lang="nl-NL" dirty="0"/>
              <a:t>, zoals vervuiling van grond- en oppervlaktewater door uitspoeling van nitraat en fosfaat.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3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2D859-0CDE-6F46-1E66-4FBA8D04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973D1-69BE-DFA4-96C6-05ADDAFB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76305B-7C0B-6910-A837-68BBE312E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Toekomst van kunstmest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DEC821-61F4-1958-8693-7A58D8E0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00" y="2278696"/>
            <a:ext cx="7815749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5484-37A3-70D4-5709-131ABFFDA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C7A85-2A07-FE99-80DA-720FD823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25/26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A728A8-B8D9-76D5-A171-7EFC82F6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Toekomst van kunstmest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Maak nu de groepsopdracht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401335-99F6-8F47-884C-1EE03D5E0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39" y="3186599"/>
            <a:ext cx="4110433" cy="28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7" ma:contentTypeDescription="Een nieuw document maken." ma:contentTypeScope="" ma:versionID="e1707bf841ade38c618b4e298608c9c9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5a7693b6f28ebe35936723a03e7ca8f4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915d7cad-3e71-4cea-95bb-ac32222adf0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2ac19c3-1cff-4f70-a585-2de21a3866ce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CB2E9-82CE-468C-A02F-A890A5374C80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532</TotalTime>
  <Words>249</Words>
  <Application>Microsoft Office PowerPoint</Application>
  <PresentationFormat>Breedbeeld</PresentationFormat>
  <Paragraphs>71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Achtergroen PP van zone</vt:lpstr>
      <vt:lpstr>PowerPoint-presentatie</vt:lpstr>
      <vt:lpstr>Bemesting Periode 2 25/26</vt:lpstr>
      <vt:lpstr>Bemesting Periode 2 25/26</vt:lpstr>
      <vt:lpstr>Bemesting Periode 2 25/26</vt:lpstr>
      <vt:lpstr>Bemesting Periode 2 25/26</vt:lpstr>
      <vt:lpstr>Bemesting Periode 2 25/26</vt:lpstr>
      <vt:lpstr>Bemesting Periode 2 25/26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2025-11-10T13:20:35Z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